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03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4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3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4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3E3A-2960-497E-A366-92D4EE4ECA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81F0-4348-47FD-8027-5297B8CE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4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9169"/>
            <a:ext cx="9905998" cy="1478570"/>
          </a:xfrm>
        </p:spPr>
        <p:txBody>
          <a:bodyPr/>
          <a:lstStyle/>
          <a:p>
            <a:r>
              <a:rPr lang="en-US" dirty="0" smtClean="0"/>
              <a:t>Delta    (change)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7740"/>
            <a:ext cx="9905999" cy="480525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Year 1</a:t>
            </a:r>
          </a:p>
          <a:p>
            <a:pPr lvl="1"/>
            <a:r>
              <a:rPr lang="en-US" sz="2800" dirty="0" smtClean="0"/>
              <a:t>Classroom management tool</a:t>
            </a:r>
          </a:p>
          <a:p>
            <a:r>
              <a:rPr lang="en-US" sz="3200" dirty="0" smtClean="0"/>
              <a:t>Year 2</a:t>
            </a:r>
          </a:p>
          <a:p>
            <a:pPr lvl="1"/>
            <a:r>
              <a:rPr lang="en-US" sz="2800" dirty="0" smtClean="0"/>
              <a:t>Stream-lined game</a:t>
            </a:r>
          </a:p>
          <a:p>
            <a:pPr lvl="1"/>
            <a:r>
              <a:rPr lang="en-US" sz="2800" dirty="0" err="1" smtClean="0"/>
              <a:t>Intentionalized</a:t>
            </a:r>
            <a:r>
              <a:rPr lang="en-US" sz="2800" dirty="0" smtClean="0"/>
              <a:t> gaming components</a:t>
            </a:r>
          </a:p>
          <a:p>
            <a:pPr lvl="1"/>
            <a:r>
              <a:rPr lang="en-US" sz="2800" dirty="0" smtClean="0"/>
              <a:t>Aligned optioned activities to Bloom’s Taxonomy</a:t>
            </a:r>
            <a:endParaRPr lang="en-US" sz="2800" dirty="0"/>
          </a:p>
          <a:p>
            <a:pPr lvl="1"/>
            <a:r>
              <a:rPr lang="en-US" sz="2800" dirty="0" smtClean="0"/>
              <a:t>Embed </a:t>
            </a:r>
            <a:r>
              <a:rPr lang="en-US" sz="2800" dirty="0" smtClean="0"/>
              <a:t>game components in curriculum (</a:t>
            </a:r>
            <a:r>
              <a:rPr lang="en-US" sz="2800" dirty="0" err="1" smtClean="0"/>
              <a:t>Evolution.Protein</a:t>
            </a:r>
            <a:r>
              <a:rPr lang="en-US" sz="2800" dirty="0" smtClean="0"/>
              <a:t> </a:t>
            </a:r>
            <a:r>
              <a:rPr lang="en-US" sz="2800" dirty="0" err="1" smtClean="0"/>
              <a:t>Synthesis.Ecology</a:t>
            </a:r>
            <a:r>
              <a:rPr lang="en-US" sz="2800" dirty="0" smtClean="0"/>
              <a:t>)</a:t>
            </a:r>
          </a:p>
          <a:p>
            <a:r>
              <a:rPr lang="en-US" sz="3200" dirty="0" smtClean="0"/>
              <a:t>Year 3</a:t>
            </a:r>
          </a:p>
          <a:p>
            <a:pPr lvl="1"/>
            <a:r>
              <a:rPr lang="en-US" sz="2800" dirty="0" smtClean="0"/>
              <a:t>Work on the details</a:t>
            </a:r>
            <a:r>
              <a:rPr lang="en-US" sz="2800" smtClean="0"/>
              <a:t>, </a:t>
            </a:r>
            <a:r>
              <a:rPr lang="en-US" sz="2800" smtClean="0"/>
              <a:t>they</a:t>
            </a:r>
            <a:r>
              <a:rPr lang="en-US" sz="2800" smtClean="0"/>
              <a:t> count the most! </a:t>
            </a:r>
            <a:endParaRPr lang="en-US" sz="2800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2877312" y="618518"/>
            <a:ext cx="597408" cy="499872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40502"/>
            <a:ext cx="9905998" cy="1478570"/>
          </a:xfrm>
        </p:spPr>
        <p:txBody>
          <a:bodyPr/>
          <a:lstStyle/>
          <a:p>
            <a:r>
              <a:rPr lang="en-US" dirty="0" smtClean="0"/>
              <a:t>storyline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9072"/>
            <a:ext cx="9905999" cy="4072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Students are being trained to become leaders of their own mutant teams.  They are required to complete rigorous training before they can initiate a battle to ensure they can stack the odds in their </a:t>
            </a:r>
            <a:r>
              <a:rPr lang="en-US" sz="3200" dirty="0" smtClean="0"/>
              <a:t>favor!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6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beginning of class, leaderboard posted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0776" y="1969957"/>
            <a:ext cx="4365991" cy="436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94411" y="1969956"/>
            <a:ext cx="4664102" cy="46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2" y="356326"/>
            <a:ext cx="4052378" cy="1234730"/>
          </a:xfrm>
        </p:spPr>
        <p:txBody>
          <a:bodyPr/>
          <a:lstStyle/>
          <a:p>
            <a:r>
              <a:rPr lang="en-US" dirty="0" smtClean="0"/>
              <a:t>Leveling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4" y="1497756"/>
            <a:ext cx="10088878" cy="5049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effectLst/>
              </a:rPr>
              <a:t>1 P earned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For every question answered thoughtfully in class.</a:t>
            </a:r>
            <a:br>
              <a:rPr lang="en-US" sz="2000" dirty="0">
                <a:effectLst/>
              </a:rPr>
            </a:br>
            <a:r>
              <a:rPr lang="en-US" sz="2000" b="1" u="sng" dirty="0" smtClean="0">
                <a:effectLst/>
              </a:rPr>
              <a:t>2 </a:t>
            </a:r>
            <a:r>
              <a:rPr lang="en-US" sz="2000" b="1" u="sng" dirty="0">
                <a:effectLst/>
              </a:rPr>
              <a:t>P earned 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For following all classroom procedures, as they arise.</a:t>
            </a:r>
            <a:br>
              <a:rPr lang="en-US" sz="2000" dirty="0">
                <a:effectLst/>
              </a:rPr>
            </a:br>
            <a:r>
              <a:rPr lang="en-US" sz="2000" b="1" u="sng" dirty="0" smtClean="0">
                <a:effectLst/>
              </a:rPr>
              <a:t>3 </a:t>
            </a:r>
            <a:r>
              <a:rPr lang="en-US" sz="2000" b="1" u="sng" dirty="0">
                <a:effectLst/>
              </a:rPr>
              <a:t>P earned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Complete all daily assignments, as requested by Professor Sharp.</a:t>
            </a:r>
            <a:br>
              <a:rPr lang="en-US" sz="2000" dirty="0">
                <a:effectLst/>
              </a:rPr>
            </a:br>
            <a:r>
              <a:rPr lang="en-US" sz="2000" b="1" u="sng" dirty="0" smtClean="0">
                <a:effectLst/>
              </a:rPr>
              <a:t>3 </a:t>
            </a:r>
            <a:r>
              <a:rPr lang="en-US" sz="2000" b="1" u="sng" dirty="0" smtClean="0">
                <a:effectLst/>
              </a:rPr>
              <a:t>P </a:t>
            </a:r>
            <a:r>
              <a:rPr lang="en-US" sz="2000" b="1" u="sng" dirty="0">
                <a:effectLst/>
              </a:rPr>
              <a:t>earned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Correctly answering exit slips without assistance.</a:t>
            </a:r>
            <a:br>
              <a:rPr lang="en-US" sz="2000" dirty="0">
                <a:effectLst/>
              </a:rPr>
            </a:br>
            <a:r>
              <a:rPr lang="en-US" sz="2000" b="1" u="sng" dirty="0" smtClean="0">
                <a:effectLst/>
              </a:rPr>
              <a:t>Strikes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Incurred for inappropriate language.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Disrespect of self and others.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· Disruption of any sorts</a:t>
            </a:r>
            <a:r>
              <a:rPr lang="en-US" sz="2000" dirty="0" smtClean="0">
                <a:effectLst/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27" y="254553"/>
            <a:ext cx="7038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5812"/>
              </p:ext>
            </p:extLst>
          </p:nvPr>
        </p:nvGraphicFramePr>
        <p:xfrm>
          <a:off x="1267968" y="121918"/>
          <a:ext cx="10046208" cy="6854711"/>
        </p:xfrm>
        <a:graphic>
          <a:graphicData uri="http://schemas.openxmlformats.org/drawingml/2006/table">
            <a:tbl>
              <a:tblPr firstRow="1" firstCol="1" bandRow="1"/>
              <a:tblGrid>
                <a:gridCol w="2487168"/>
                <a:gridCol w="2097024"/>
                <a:gridCol w="2523744"/>
                <a:gridCol w="2938272"/>
              </a:tblGrid>
              <a:tr h="570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pperplate Gothic Light" panose="020E0507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class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Copperplate Gothic Light" panose="020E0507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pperplate Gothic Light" panose="020E0507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Stand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pperplate Gothic Light" panose="020E05070202060204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of Future Past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3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species (</a:t>
                      </a: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 or animal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found in Peterson Field Guide, provided with scientific name, 1 relative, and why it is or not dangerous to humans.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TED Talk video watched and ½ page narrative.  Include a paragraph on your opinion of the significance to science. 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3P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species collected and identified in Peterson Field Guide (</a:t>
                      </a:r>
                      <a:r>
                        <a:rPr lang="en-US" sz="1800" i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cannot harm species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generated mutant (3 different animals combined) with strengths, weaknesses for each mutant trait, drawing, </a:t>
                      </a: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correctly created scientific name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provided found in Peterson Field Guide.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pre/suffix defined, provided with 2 examples, and picture drawn/provided for each example of pre/suffix.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annotated science article.*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successfully infected the entire world in online game Pandemic 2.*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20P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reading “A Walk in the Woods” and writing (3pgs min) a sequel, new ending, or critic review.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science vocabulary defined, used in sentence, and picture drawn/provided.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ACT passage.  Benchmark: 90%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successfully maintaining the family farming business in online game 3</a:t>
                      </a:r>
                      <a:r>
                        <a:rPr lang="en-US" sz="1800" baseline="300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World Farmer.*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reading “Ender’s Game” and writing (3pgs min) a sequel, new ending, or critic review.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0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vocabulary worksheet.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crossword puzzle.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</a:t>
                      </a: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taxonomy table created,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similar to the one created in class.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reading “Unwind” and writing (3pgs min) a sequel, new ending, or critic review.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word search and/or matching worksheet 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4P</a:t>
                      </a:r>
                      <a:r>
                        <a:rPr lang="en-US" sz="18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every data representation challenge.  Benchmark: 80%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@@@You create a training session.  Points rewarded based on level of complexity.@@@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50P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reading “The Hunger Games: The </a:t>
                      </a:r>
                      <a:r>
                        <a:rPr lang="en-US" sz="1800" dirty="0" err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Mockingjay</a:t>
                      </a:r>
                      <a:r>
                        <a:rPr lang="en-US" sz="18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and writing (3pgs min) a sequel, new ending, or critic review.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7568" y="33275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8369" y="34316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8680" y="343162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83040" y="34316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1392"/>
            <a:ext cx="9905999" cy="4962144"/>
          </a:xfrm>
        </p:spPr>
        <p:txBody>
          <a:bodyPr/>
          <a:lstStyle/>
          <a:p>
            <a:r>
              <a:rPr lang="en-US" sz="2800" dirty="0" smtClean="0"/>
              <a:t>Individual (competition) by points</a:t>
            </a:r>
          </a:p>
          <a:p>
            <a:r>
              <a:rPr lang="en-US" sz="2800" dirty="0" smtClean="0"/>
              <a:t>Team (collaboration) by dates using class averages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Candy, chips, (tangibles)</a:t>
            </a:r>
          </a:p>
          <a:p>
            <a:r>
              <a:rPr lang="en-US" sz="2800" dirty="0" smtClean="0"/>
              <a:t>Positive referrals, bonus points, PAT (intangibles)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9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Academically linked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25" y="2249487"/>
            <a:ext cx="9694371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" y="-16512"/>
            <a:ext cx="12177368" cy="687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24" y="250566"/>
            <a:ext cx="7545138" cy="64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18646"/>
            <a:ext cx="9905998" cy="1478570"/>
          </a:xfrm>
        </p:spPr>
        <p:txBody>
          <a:bodyPr/>
          <a:lstStyle/>
          <a:p>
            <a:r>
              <a:rPr lang="en-US" dirty="0" smtClean="0"/>
              <a:t>Learned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1392"/>
            <a:ext cx="9905999" cy="5205983"/>
          </a:xfrm>
        </p:spPr>
        <p:txBody>
          <a:bodyPr>
            <a:normAutofit/>
          </a:bodyPr>
          <a:lstStyle/>
          <a:p>
            <a:r>
              <a:rPr lang="en-US" dirty="0" smtClean="0"/>
              <a:t>Visuals and consistent language are important.</a:t>
            </a:r>
          </a:p>
          <a:p>
            <a:r>
              <a:rPr lang="en-US" dirty="0" smtClean="0"/>
              <a:t>Reward students for consistently doing the right thing.</a:t>
            </a:r>
          </a:p>
          <a:p>
            <a:r>
              <a:rPr lang="en-US" dirty="0" smtClean="0"/>
              <a:t>Autonomy adds to the buy-in.</a:t>
            </a:r>
          </a:p>
          <a:p>
            <a:r>
              <a:rPr lang="en-US" dirty="0" smtClean="0"/>
              <a:t>Resetting the game in intervals allows for fresh start for students and changes made by the game keeper.</a:t>
            </a:r>
          </a:p>
          <a:p>
            <a:r>
              <a:rPr lang="en-US" dirty="0" smtClean="0"/>
              <a:t>Excel sheet allows for an array of data collection and management.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ustom 1">
      <a:majorFont>
        <a:latin typeface="OCR A Extended"/>
        <a:ea typeface=""/>
        <a:cs typeface=""/>
      </a:majorFont>
      <a:minorFont>
        <a:latin typeface="OCR A Extended"/>
        <a:ea typeface=""/>
        <a:cs typeface="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391</TotalTime>
  <Words>546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Copperplate Gothic Light</vt:lpstr>
      <vt:lpstr>OCR A Extended</vt:lpstr>
      <vt:lpstr>Sakkal Majalla</vt:lpstr>
      <vt:lpstr>Times New Roman</vt:lpstr>
      <vt:lpstr>Trebuchet MS</vt:lpstr>
      <vt:lpstr>Circuit</vt:lpstr>
      <vt:lpstr>Mutant project</vt:lpstr>
      <vt:lpstr>storyline</vt:lpstr>
      <vt:lpstr>At beginning of class, leaderboard posted</vt:lpstr>
      <vt:lpstr>Leveling up</vt:lpstr>
      <vt:lpstr>PowerPoint Presentation</vt:lpstr>
      <vt:lpstr>Rewards</vt:lpstr>
      <vt:lpstr>Academically linked</vt:lpstr>
      <vt:lpstr>PowerPoint Presentation</vt:lpstr>
      <vt:lpstr>Learned lessons</vt:lpstr>
      <vt:lpstr>Delta    (change)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Mutant project</dc:title>
  <dc:creator>Honghern, Darunporn</dc:creator>
  <cp:lastModifiedBy>Honghern, Darunporn</cp:lastModifiedBy>
  <cp:revision>29</cp:revision>
  <dcterms:created xsi:type="dcterms:W3CDTF">2014-11-14T23:43:53Z</dcterms:created>
  <dcterms:modified xsi:type="dcterms:W3CDTF">2015-01-04T18:52:38Z</dcterms:modified>
</cp:coreProperties>
</file>